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18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100"/>
    <a:srgbClr val="F8C8D0"/>
    <a:srgbClr val="EE7085"/>
    <a:srgbClr val="FFFFFF"/>
    <a:srgbClr val="EF5981"/>
    <a:srgbClr val="F9EAB6"/>
    <a:srgbClr val="FEDCAF"/>
    <a:srgbClr val="FEE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F8795-4D90-40D8-85CA-971959FF74F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F562E-4793-4A35-96D6-5C72E36C3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A478C3-D9BA-4EEE-B6A5-29E1ECBAC6B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48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A478C3-D9BA-4EEE-B6A5-29E1ECBAC6B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32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A478C3-D9BA-4EEE-B6A5-29E1ECBAC6B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27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 r="26904"/>
          <a:stretch>
            <a:fillRect/>
          </a:stretch>
        </p:blipFill>
        <p:spPr bwMode="auto">
          <a:xfrm>
            <a:off x="8064500" y="-12700"/>
            <a:ext cx="4140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hape 51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7" name="Shape 52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 smtClean="0"/>
            </a:p>
          </p:txBody>
        </p:sp>
        <p:sp>
          <p:nvSpPr>
            <p:cNvPr id="8" name="Shape 53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1800" smtClean="0"/>
            </a:p>
          </p:txBody>
        </p:sp>
      </p:grpSp>
      <p:pic>
        <p:nvPicPr>
          <p:cNvPr id="9" name="Shape 5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0" b="21764"/>
          <a:stretch>
            <a:fillRect/>
          </a:stretch>
        </p:blipFill>
        <p:spPr bwMode="auto">
          <a:xfrm>
            <a:off x="1" y="3173414"/>
            <a:ext cx="2038351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5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9" b="72214"/>
          <a:stretch>
            <a:fillRect/>
          </a:stretch>
        </p:blipFill>
        <p:spPr bwMode="auto">
          <a:xfrm>
            <a:off x="9340852" y="4606926"/>
            <a:ext cx="2863849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9" y="2821031"/>
            <a:ext cx="4375599" cy="28696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5" y="2821031"/>
            <a:ext cx="4375599" cy="28696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55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14400" y="339883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1B4DD-40D8-475E-94C2-3EC34AD45194}" type="datetimeFigureOut">
              <a:rPr lang="en-US"/>
              <a:pPr>
                <a:defRPr/>
              </a:pPr>
              <a:t>5/8/2023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8D670-73D0-4D40-9EB6-D44028CB1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90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41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13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jpe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29"/>
            <a:ext cx="12192000" cy="698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221163" y="515938"/>
            <a:ext cx="6208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i="1">
                <a:solidFill>
                  <a:srgbClr val="7030A0"/>
                </a:solidFill>
                <a:latin typeface="Times New Roman" panose="02020603050405020304" pitchFamily="18" charset="0"/>
              </a:rPr>
              <a:t>Tuesday, May 9th, 2023</a:t>
            </a:r>
            <a:endParaRPr lang="vi-VN" altLang="en-US" sz="480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13955" y="2130426"/>
            <a:ext cx="1107730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Unit 20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:What are you going to do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this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summer?</a:t>
            </a:r>
            <a:b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Lesson 3: 4, 5, 6</a:t>
            </a:r>
            <a:b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4400" dirty="0">
                <a:latin typeface="Arial" panose="020B0604020202020204" pitchFamily="34" charset="0"/>
              </a:rPr>
              <a:t/>
            </a:r>
            <a:br>
              <a:rPr lang="en-US" altLang="en-US" sz="4400" dirty="0">
                <a:latin typeface="Arial" panose="020B0604020202020204" pitchFamily="34" charset="0"/>
              </a:rPr>
            </a:br>
            <a:endParaRPr lang="en-US" altLang="en-US" sz="4400" dirty="0">
              <a:latin typeface="Arial" panose="020B0604020202020204" pitchFamily="34" charset="0"/>
            </a:endParaRPr>
          </a:p>
        </p:txBody>
      </p:sp>
      <p:grpSp>
        <p:nvGrpSpPr>
          <p:cNvPr id="14340" name="Group 38"/>
          <p:cNvGrpSpPr>
            <a:grpSpLocks/>
          </p:cNvGrpSpPr>
          <p:nvPr/>
        </p:nvGrpSpPr>
        <p:grpSpPr bwMode="auto">
          <a:xfrm>
            <a:off x="1993900" y="5616575"/>
            <a:ext cx="8077200" cy="990600"/>
            <a:chOff x="5760" y="3504"/>
            <a:chExt cx="6192" cy="624"/>
          </a:xfrm>
        </p:grpSpPr>
        <p:sp>
          <p:nvSpPr>
            <p:cNvPr id="14345" name="Rectangle 22" descr="Water droplets"/>
            <p:cNvSpPr>
              <a:spLocks noChangeArrowheads="1"/>
            </p:cNvSpPr>
            <p:nvPr/>
          </p:nvSpPr>
          <p:spPr bwMode="auto">
            <a:xfrm>
              <a:off x="5760" y="3552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FF9900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14346" name="Rectangle 23" descr="Water droplets"/>
            <p:cNvSpPr>
              <a:spLocks noChangeArrowheads="1"/>
            </p:cNvSpPr>
            <p:nvPr/>
          </p:nvSpPr>
          <p:spPr bwMode="auto">
            <a:xfrm>
              <a:off x="8352" y="3744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FF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660066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14347" name="Rectangle 24" descr="Water droplets"/>
            <p:cNvSpPr>
              <a:spLocks noChangeArrowheads="1"/>
            </p:cNvSpPr>
            <p:nvPr/>
          </p:nvSpPr>
          <p:spPr bwMode="auto">
            <a:xfrm>
              <a:off x="6528" y="3552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80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14348" name="Rectangle 25" descr="Water droplets"/>
            <p:cNvSpPr>
              <a:spLocks noChangeArrowheads="1"/>
            </p:cNvSpPr>
            <p:nvPr/>
          </p:nvSpPr>
          <p:spPr bwMode="auto">
            <a:xfrm>
              <a:off x="6960" y="3648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FF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14349" name="Rectangle 26" descr="Oak"/>
            <p:cNvSpPr>
              <a:spLocks noChangeArrowheads="1"/>
            </p:cNvSpPr>
            <p:nvPr/>
          </p:nvSpPr>
          <p:spPr bwMode="auto">
            <a:xfrm>
              <a:off x="7920" y="3648"/>
              <a:ext cx="432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350" name="Rectangle 27" descr="Oak"/>
            <p:cNvSpPr>
              <a:spLocks noChangeArrowheads="1"/>
            </p:cNvSpPr>
            <p:nvPr/>
          </p:nvSpPr>
          <p:spPr bwMode="auto">
            <a:xfrm>
              <a:off x="6144" y="3648"/>
              <a:ext cx="384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14351" name="Rectangle 28" descr="Oak"/>
            <p:cNvSpPr>
              <a:spLocks noChangeArrowheads="1"/>
            </p:cNvSpPr>
            <p:nvPr/>
          </p:nvSpPr>
          <p:spPr bwMode="auto">
            <a:xfrm>
              <a:off x="8832" y="3600"/>
              <a:ext cx="432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9966FF"/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14352" name="Rectangle 29" descr="Water droplets"/>
            <p:cNvSpPr>
              <a:spLocks noChangeArrowheads="1"/>
            </p:cNvSpPr>
            <p:nvPr/>
          </p:nvSpPr>
          <p:spPr bwMode="auto">
            <a:xfrm>
              <a:off x="9264" y="3648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FFFF99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14353" name="Rectangle 30" descr="Oak"/>
            <p:cNvSpPr>
              <a:spLocks noChangeArrowheads="1"/>
            </p:cNvSpPr>
            <p:nvPr/>
          </p:nvSpPr>
          <p:spPr bwMode="auto">
            <a:xfrm>
              <a:off x="9696" y="3552"/>
              <a:ext cx="432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66FFFF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14354" name="Rectangle 31" descr="Oak"/>
            <p:cNvSpPr>
              <a:spLocks noChangeArrowheads="1"/>
            </p:cNvSpPr>
            <p:nvPr/>
          </p:nvSpPr>
          <p:spPr bwMode="auto">
            <a:xfrm>
              <a:off x="10176" y="3696"/>
              <a:ext cx="432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66FF33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14355" name="Rectangle 32" descr="Oak"/>
            <p:cNvSpPr>
              <a:spLocks noChangeArrowheads="1"/>
            </p:cNvSpPr>
            <p:nvPr/>
          </p:nvSpPr>
          <p:spPr bwMode="auto">
            <a:xfrm>
              <a:off x="10608" y="3504"/>
              <a:ext cx="432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14356" name="Rectangle 34" descr="Water droplets"/>
            <p:cNvSpPr>
              <a:spLocks noChangeArrowheads="1"/>
            </p:cNvSpPr>
            <p:nvPr/>
          </p:nvSpPr>
          <p:spPr bwMode="auto">
            <a:xfrm>
              <a:off x="11088" y="3552"/>
              <a:ext cx="432" cy="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FF99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14357" name="Rectangle 37" descr="Oak"/>
            <p:cNvSpPr>
              <a:spLocks noChangeArrowheads="1"/>
            </p:cNvSpPr>
            <p:nvPr/>
          </p:nvSpPr>
          <p:spPr bwMode="auto">
            <a:xfrm>
              <a:off x="11568" y="3648"/>
              <a:ext cx="384" cy="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800" b="1">
                  <a:solidFill>
                    <a:srgbClr val="66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</p:grpSp>
      <p:pic>
        <p:nvPicPr>
          <p:cNvPr id="1434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238626"/>
            <a:ext cx="2984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40313"/>
            <a:ext cx="2984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4645026"/>
            <a:ext cx="2984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4851401"/>
            <a:ext cx="2984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4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6913" y="988614"/>
            <a:ext cx="9941464" cy="11479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1.Phong and his parents are going to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…........     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s.sachmem.vn/public/images/TA4T2SHS/U20-L1-2-5-wyyhwyvbtztvupw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692" r="5831" b="10664"/>
          <a:stretch/>
        </p:blipFill>
        <p:spPr bwMode="auto">
          <a:xfrm>
            <a:off x="7750185" y="1075524"/>
            <a:ext cx="1546387" cy="9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https://s.sachmem.vn/public/images/TA4T2SHS/U20-L1-2-2-ijczjhoxdirkjvg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2762" r="4862" b="9629"/>
          <a:stretch/>
        </p:blipFill>
        <p:spPr bwMode="auto">
          <a:xfrm>
            <a:off x="9828521" y="1054345"/>
            <a:ext cx="1614776" cy="10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8635" y="2181975"/>
            <a:ext cx="9949741" cy="12024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They are going to stay in a…….</a:t>
            </a:r>
          </a:p>
        </p:txBody>
      </p:sp>
      <p:pic>
        <p:nvPicPr>
          <p:cNvPr id="16" name="Picture 15" descr="Kết quả hình ảnh cho at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5" y="2230060"/>
            <a:ext cx="1546387" cy="111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4314" b="9603"/>
          <a:stretch/>
        </p:blipFill>
        <p:spPr>
          <a:xfrm>
            <a:off x="9828521" y="2230060"/>
            <a:ext cx="1595201" cy="1105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130" y="3524060"/>
            <a:ext cx="9936246" cy="11484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 the morning, they are going to ….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160" y="3559631"/>
            <a:ext cx="1741215" cy="1030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185" y="3694656"/>
            <a:ext cx="1546387" cy="895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99838" y="4858125"/>
            <a:ext cx="9908537" cy="10400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 the afternoon, they are going to go on ….</a:t>
            </a:r>
          </a:p>
        </p:txBody>
      </p:sp>
      <p:pic>
        <p:nvPicPr>
          <p:cNvPr id="22" name="Picture 21" descr="https://s.sachmem.vn/public/images/TA4T2SHS/U20-L2-2-5-xddbdbhhntdfyip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6238" r="-72" b="9230"/>
          <a:stretch/>
        </p:blipFill>
        <p:spPr bwMode="auto">
          <a:xfrm>
            <a:off x="9828521" y="4934182"/>
            <a:ext cx="1639768" cy="8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6902" y="4904874"/>
            <a:ext cx="1419669" cy="8863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72129" y="5943600"/>
            <a:ext cx="9936245" cy="914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In the evening, they are going to eat…….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5186" y="6016042"/>
            <a:ext cx="1443103" cy="743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896" y="5988619"/>
            <a:ext cx="1374675" cy="7982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5313" y="377031"/>
            <a:ext cx="3474720" cy="4719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*Guess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tick.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57876" y="1737631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9411808" y="1721827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388282" y="2962510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433751" y="3001409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422956" y="4263879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411808" y="4313148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479228" y="5480728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455931" y="5470118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548649" y="6520806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9596341" y="6459031"/>
            <a:ext cx="327229" cy="327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56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18901" y="978427"/>
            <a:ext cx="10925011" cy="2685365"/>
            <a:chOff x="-1361441" y="352026"/>
            <a:chExt cx="13745159" cy="3580486"/>
          </a:xfrm>
        </p:grpSpPr>
        <p:sp>
          <p:nvSpPr>
            <p:cNvPr id="3" name="Wave 2"/>
            <p:cNvSpPr/>
            <p:nvPr/>
          </p:nvSpPr>
          <p:spPr>
            <a:xfrm>
              <a:off x="3704174" y="352026"/>
              <a:ext cx="8679544" cy="3424514"/>
            </a:xfrm>
            <a:prstGeom prst="wave">
              <a:avLst>
                <a:gd name="adj1" fmla="val 3113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17" name="Picture 1" descr="https://s.sachmem.vn/public/images/TA4T2SHS/U20-L3-4-1-oivxotcpfufwhew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1441" y="724437"/>
              <a:ext cx="4336869" cy="32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3786349" y="418142"/>
              <a:ext cx="8201587" cy="32906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0" rIns="68580" bIns="6665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685800"/>
              <a:r>
                <a:rPr lang="en-US" altLang="en-US" sz="1950" dirty="0">
                  <a:solidFill>
                    <a:schemeClr val="tx1"/>
                  </a:solidFill>
                  <a:latin typeface="Helvetica Neue"/>
                </a:rPr>
                <a:t>My parents and I are going to have a holiday in Ha Long Bay next Saturday. We are going to stay in a nice hotel by the sea. </a:t>
              </a:r>
            </a:p>
            <a:p>
              <a:pPr algn="just" defTabSz="685800"/>
              <a:r>
                <a:rPr lang="en-US" altLang="en-US" sz="1950" dirty="0">
                  <a:solidFill>
                    <a:schemeClr val="tx1"/>
                  </a:solidFill>
                  <a:latin typeface="Helvetica Neue"/>
                </a:rPr>
                <a:t>In the morning, we are going to swim in the sea. </a:t>
              </a:r>
              <a:r>
                <a:rPr lang="en-US" altLang="en-US" sz="1950" dirty="0" smtClean="0">
                  <a:solidFill>
                    <a:schemeClr val="tx1"/>
                  </a:solidFill>
                  <a:latin typeface="Helvetica Neue"/>
                </a:rPr>
                <a:t>In </a:t>
              </a:r>
              <a:r>
                <a:rPr lang="en-US" altLang="en-US" sz="1950" dirty="0">
                  <a:solidFill>
                    <a:schemeClr val="tx1"/>
                  </a:solidFill>
                  <a:latin typeface="Helvetica Neue"/>
                </a:rPr>
                <a:t>the afternoon, we are going to have a boat cruise around the bay. We are going to have delicious seafood in Tuan Chau in the evening. We are going to have a lot of fun there!</a:t>
              </a:r>
              <a:endParaRPr lang="en-US" altLang="en-US" sz="195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48192" y="435067"/>
            <a:ext cx="4567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complete.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6985" y="3765293"/>
            <a:ext cx="900575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going to have a holiday in _____________.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going to stay in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morning, they are going to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 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are going to have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the bay.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are going to eat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3010" y="3851614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Ha Long Bay  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1078" y="4371616"/>
            <a:ext cx="31863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hotel / 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</a:rPr>
              <a:t>nice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hotel.  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3478" y="4891618"/>
            <a:ext cx="2943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 in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1078" y="5375699"/>
            <a:ext cx="1971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boat cruise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02649" y="5861377"/>
            <a:ext cx="3891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seafood 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delicious seafood 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51" y="398968"/>
            <a:ext cx="5222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5" y="419573"/>
            <a:ext cx="544513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5233" y="341477"/>
            <a:ext cx="860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Helvetica Neue"/>
              </a:rPr>
              <a:t>5. Write about the plan for your summer holidays.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2586" y="741587"/>
            <a:ext cx="89728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Where are you going?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I'm going to 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When are you going?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Who are you going with?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Where are you going to stay?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What are you going to do?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75" y="234172"/>
            <a:ext cx="677863" cy="6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8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725" y="440381"/>
            <a:ext cx="2229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6. </a:t>
            </a:r>
            <a:r>
              <a:rPr lang="en-US" sz="2800" b="1" i="0" dirty="0" smtClean="0">
                <a:solidFill>
                  <a:srgbClr val="C00000"/>
                </a:solidFill>
                <a:effectLst/>
                <a:latin typeface="Helvetica Neue"/>
              </a:rPr>
              <a:t>Project.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.sachmem.vn/public/images/TA4T2SHS/U20-L3-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0" y="2183266"/>
            <a:ext cx="10327367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8140" y="1106048"/>
            <a:ext cx="10646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/>
              <a:t>Work in pairs. Ask your partners about their plans for the summer holidays. Then tell the class about them.</a:t>
            </a:r>
            <a:endParaRPr lang="en-US" sz="320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13" y="440381"/>
            <a:ext cx="55086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1981200" y="503239"/>
            <a:ext cx="8686800" cy="1030287"/>
          </a:xfrm>
        </p:spPr>
        <p:txBody>
          <a:bodyPr/>
          <a:lstStyle/>
          <a:p>
            <a:r>
              <a:rPr lang="en-US" altLang="en-US" b="1" smtClean="0">
                <a:solidFill>
                  <a:srgbClr val="64E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500" b="1">
                <a:solidFill>
                  <a:srgbClr val="64E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HOMEWORK</a:t>
            </a:r>
            <a:r>
              <a:rPr lang="en-US" altLang="en-US" sz="3500" b="1">
                <a:solidFill>
                  <a:srgbClr val="64E31D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289" y="1533526"/>
            <a:ext cx="8569325" cy="47402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3600" i="1" kern="10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i="1" kern="10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Review Vocabulary</a:t>
            </a:r>
            <a:endParaRPr lang="en-US" sz="3600" i="1" kern="10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i="1" kern="10" spc="50" dirty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Review pattern </a:t>
            </a:r>
            <a:r>
              <a:rPr lang="en-US" sz="3600" i="1" kern="10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sentences</a:t>
            </a:r>
            <a:endParaRPr lang="en-US" i="1" kern="10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kern="10" spc="50" dirty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kern="10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are you going this summer? – I’m going to…</a:t>
            </a:r>
            <a:endParaRPr lang="en-US" kern="10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kern="10" spc="50" dirty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kern="10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are you going to do ? - </a:t>
            </a:r>
            <a:r>
              <a:rPr lang="en-US" kern="10" spc="50" dirty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I’m going to…</a:t>
            </a:r>
          </a:p>
          <a:p>
            <a:pPr marL="0" indent="0">
              <a:buNone/>
              <a:defRPr/>
            </a:pPr>
            <a:endParaRPr lang="en-US" kern="10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280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chưa đặt tên ‐ Được tạo bằng Clipchamp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708" y="421772"/>
            <a:ext cx="10802983" cy="6076540"/>
          </a:xfrm>
        </p:spPr>
      </p:pic>
    </p:spTree>
    <p:extLst>
      <p:ext uri="{BB962C8B-B14F-4D97-AF65-F5344CB8AC3E}">
        <p14:creationId xmlns:p14="http://schemas.microsoft.com/office/powerpoint/2010/main" val="12210721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0"/>
            <a:ext cx="106353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865313" y="762001"/>
            <a:ext cx="8839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  <a:latin typeface="Arial" panose="020B0604020202020204" pitchFamily="34" charset="0"/>
              </a:rPr>
              <a:t>GOODBYE!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  <a:latin typeface="Arial" panose="020B0604020202020204" pitchFamily="34" charset="0"/>
              </a:rPr>
              <a:t>THANKS FOR YOUR ATTENTION!</a:t>
            </a:r>
          </a:p>
        </p:txBody>
      </p:sp>
      <p:pic>
        <p:nvPicPr>
          <p:cNvPr id="19463" name="Picture 7" descr="Picture6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-100013"/>
            <a:ext cx="190500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Picture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51388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6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la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3409950" y="3276600"/>
            <a:ext cx="537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WordArt 8"/>
          <p:cNvSpPr>
            <a:spLocks noChangeArrowheads="1" noChangeShapeType="1"/>
          </p:cNvSpPr>
          <p:nvPr/>
        </p:nvSpPr>
        <p:spPr bwMode="auto">
          <a:xfrm>
            <a:off x="2135189" y="1557338"/>
            <a:ext cx="8353425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8630"/>
              </a:avLst>
            </a:prstTxWarp>
          </a:bodyPr>
          <a:lstStyle/>
          <a:p>
            <a:pPr algn="ctr"/>
            <a:r>
              <a:rPr lang="en-US" sz="3200" kern="1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 4A1  </a:t>
            </a:r>
          </a:p>
        </p:txBody>
      </p:sp>
      <p:grpSp>
        <p:nvGrpSpPr>
          <p:cNvPr id="10245" name="Group 9"/>
          <p:cNvGrpSpPr>
            <a:grpSpLocks noChangeAspect="1"/>
          </p:cNvGrpSpPr>
          <p:nvPr/>
        </p:nvGrpSpPr>
        <p:grpSpPr bwMode="auto">
          <a:xfrm>
            <a:off x="1833563" y="4913313"/>
            <a:ext cx="1141412" cy="1828800"/>
            <a:chOff x="0" y="0"/>
            <a:chExt cx="959" cy="1152"/>
          </a:xfrm>
        </p:grpSpPr>
        <p:pic>
          <p:nvPicPr>
            <p:cNvPr id="10247" name="Picture 10" descr="bea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76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1" descr="BALLOO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0"/>
              <a:ext cx="57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5105400" y="4568825"/>
            <a:ext cx="47752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:  Le Thi Thao</a:t>
            </a:r>
          </a:p>
          <a:p>
            <a:pPr eaLnBrk="1" hangingPunct="1"/>
            <a:endParaRPr lang="vi-VN" altLang="en-US" sz="2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59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261721" y="3871161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608" y="7693370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905" y="7153435"/>
            <a:ext cx="2297139" cy="2797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2069133" y="236717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87" y="2027143"/>
            <a:ext cx="4540390" cy="25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841432" y="3941472"/>
            <a:ext cx="2386549" cy="360045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seafood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59459" y="3973958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8" y="3978409"/>
            <a:ext cx="299713" cy="29971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7894" y="3416080"/>
            <a:ext cx="1484839" cy="169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3809546" y="2893694"/>
            <a:ext cx="1412945" cy="2275872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3649163" y="2327494"/>
            <a:ext cx="1746083" cy="2056556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841432" y="4446052"/>
            <a:ext cx="2386549" cy="360045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 in the sea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59459" y="4455706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05" y="4435194"/>
            <a:ext cx="308192" cy="349635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360460" y="3794856"/>
            <a:ext cx="1313876" cy="51863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3348" y="3711681"/>
            <a:ext cx="675572" cy="4835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5628" y="922534"/>
            <a:ext cx="3435972" cy="22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47185" y="4060094"/>
            <a:ext cx="288113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on a boat cruise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60143" y="412867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04" y="4060094"/>
            <a:ext cx="410923" cy="466180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8523" y="3411772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3047394" y="271525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2710197" y="2126008"/>
            <a:ext cx="2328110" cy="2742074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47185" y="4720176"/>
            <a:ext cx="288113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a hotel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60143" y="478875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99" y="4791831"/>
            <a:ext cx="399617" cy="399617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5555" y="3806320"/>
            <a:ext cx="900762" cy="644708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02326" y="3917220"/>
            <a:ext cx="1751835" cy="691515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 </a:t>
            </a:r>
          </a:p>
        </p:txBody>
      </p:sp>
      <p:pic>
        <p:nvPicPr>
          <p:cNvPr id="16" name="Picture 15" descr="https://s.sachmem.vn/public/images/TA4T2SHS/U20-L2-2-5-xddbdbhhntdfyip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6238" r="-72" b="9230"/>
          <a:stretch/>
        </p:blipFill>
        <p:spPr bwMode="auto">
          <a:xfrm>
            <a:off x="5496576" y="1150997"/>
            <a:ext cx="3459448" cy="22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57342" y="4018864"/>
            <a:ext cx="288113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a hotel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60143" y="412867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04" y="4060094"/>
            <a:ext cx="410923" cy="466180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8523" y="3411772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3047394" y="271525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2710197" y="2126008"/>
            <a:ext cx="2328110" cy="2742074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47185" y="4720176"/>
            <a:ext cx="288113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a house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60143" y="478875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99" y="4791831"/>
            <a:ext cx="399617" cy="399617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5555" y="3806320"/>
            <a:ext cx="900762" cy="644708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02326" y="3917220"/>
            <a:ext cx="1751835" cy="691515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r="4314" b="9603"/>
          <a:stretch/>
        </p:blipFill>
        <p:spPr>
          <a:xfrm>
            <a:off x="5966054" y="1150001"/>
            <a:ext cx="3216897" cy="22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841432" y="3794857"/>
            <a:ext cx="3150169" cy="51343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going to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59459" y="3973958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8" y="3978409"/>
            <a:ext cx="299713" cy="29971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7894" y="3416080"/>
            <a:ext cx="1484839" cy="169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3809546" y="2893694"/>
            <a:ext cx="1412945" cy="2275872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3556649" y="2451756"/>
            <a:ext cx="1746083" cy="2056556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841432" y="4446052"/>
            <a:ext cx="3150169" cy="506949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going to Ha Long Bay.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59459" y="4455706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05" y="4435194"/>
            <a:ext cx="308192" cy="349635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360460" y="3794856"/>
            <a:ext cx="1313876" cy="51863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9966" y="3473073"/>
            <a:ext cx="675572" cy="483531"/>
          </a:xfrm>
          <a:prstGeom prst="rect">
            <a:avLst/>
          </a:prstGeom>
        </p:spPr>
      </p:pic>
      <p:pic>
        <p:nvPicPr>
          <p:cNvPr id="16" name="Picture 4" descr="https://s.sachmem.vn/public/images/TA4T2SHS/U20-L1-2-5-wyyhwyvbtztvupwr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692" r="5831" b="10664"/>
          <a:stretch/>
        </p:blipFill>
        <p:spPr bwMode="auto">
          <a:xfrm>
            <a:off x="5696914" y="1706295"/>
            <a:ext cx="2989887" cy="17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847088"/>
            <a:ext cx="371475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are you going this summer?</a:t>
            </a:r>
          </a:p>
        </p:txBody>
      </p:sp>
    </p:spTree>
    <p:extLst>
      <p:ext uri="{BB962C8B-B14F-4D97-AF65-F5344CB8AC3E}">
        <p14:creationId xmlns:p14="http://schemas.microsoft.com/office/powerpoint/2010/main" val="12492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841430" y="3794857"/>
            <a:ext cx="3487490" cy="50666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going to eat seafood.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59459" y="3973958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8" y="3978409"/>
            <a:ext cx="299713" cy="29971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7894" y="3416080"/>
            <a:ext cx="1484839" cy="169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3809546" y="2893694"/>
            <a:ext cx="1412945" cy="2275872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3649163" y="2327494"/>
            <a:ext cx="1746083" cy="2056556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841430" y="4446052"/>
            <a:ext cx="3487490" cy="506949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going to swim in the sea.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59459" y="4455706"/>
            <a:ext cx="308610" cy="3086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05" y="4435194"/>
            <a:ext cx="308192" cy="349635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360460" y="3794856"/>
            <a:ext cx="1313876" cy="51863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5764" y="3637963"/>
            <a:ext cx="675572" cy="4835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1302" y="1752600"/>
            <a:ext cx="3435972" cy="1896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22490" y="686738"/>
            <a:ext cx="4106430" cy="91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going to do?</a:t>
            </a:r>
          </a:p>
        </p:txBody>
      </p:sp>
    </p:spTree>
    <p:extLst>
      <p:ext uri="{BB962C8B-B14F-4D97-AF65-F5344CB8AC3E}">
        <p14:creationId xmlns:p14="http://schemas.microsoft.com/office/powerpoint/2010/main" val="19601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74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392</Words>
  <Application>Microsoft Office PowerPoint</Application>
  <PresentationFormat>Widescreen</PresentationFormat>
  <Paragraphs>79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Wingdings</vt:lpstr>
      <vt:lpstr>Times New Roman</vt:lpstr>
      <vt:lpstr>Calibri Light</vt:lpstr>
      <vt:lpstr>Helvetica Neue</vt:lpstr>
      <vt:lpstr>Calibri</vt:lpstr>
      <vt:lpstr>Century Gothic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*SUMMARY AND HOMEWORK 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150</cp:revision>
  <dcterms:created xsi:type="dcterms:W3CDTF">2021-01-11T12:00:12Z</dcterms:created>
  <dcterms:modified xsi:type="dcterms:W3CDTF">2023-05-08T16:47:23Z</dcterms:modified>
</cp:coreProperties>
</file>