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3" r:id="rId3"/>
    <p:sldId id="265" r:id="rId4"/>
    <p:sldId id="262" r:id="rId5"/>
    <p:sldId id="266" r:id="rId6"/>
    <p:sldId id="268" r:id="rId7"/>
    <p:sldId id="284" r:id="rId8"/>
    <p:sldId id="272" r:id="rId9"/>
    <p:sldId id="276" r:id="rId10"/>
    <p:sldId id="271" r:id="rId11"/>
    <p:sldId id="283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52E42D-7D92-4D30-BD28-1CAC7956F32E}">
          <p14:sldIdLst>
            <p14:sldId id="282"/>
            <p14:sldId id="263"/>
            <p14:sldId id="265"/>
            <p14:sldId id="262"/>
            <p14:sldId id="266"/>
            <p14:sldId id="268"/>
            <p14:sldId id="284"/>
            <p14:sldId id="272"/>
            <p14:sldId id="276"/>
            <p14:sldId id="271"/>
            <p14:sldId id="283"/>
          </p14:sldIdLst>
        </p14:section>
        <p14:section name="Untitled Section" id="{FE40023A-BC4E-4625-AF52-5D6308CC74A3}">
          <p14:sldIdLst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DE8E-A9D1-A63C-DC64-4D93C123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4AD33-F092-2672-A584-755834879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59874-3516-AA6A-82ED-96AF7DA0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14C8-87F5-5EB4-5C56-771DAEE7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77F3-9618-DC76-0AF9-8A302981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9108-2861-0CA0-453F-1EFBF5EC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5D073-BABC-B6A6-D00D-3845E8593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3D6F9-7790-CF87-7E16-796A7970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299E5-2C0A-C494-1997-D79B10EB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2127-0A42-7066-E825-EE655448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1ABDB-EC11-0A3D-3D69-73A959C38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952E5-38E8-A0B5-3D09-73AD7CA39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A644-2877-6A4D-9B68-AC1463A5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9F99-5880-E5C2-3D53-17D4F094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C2207-59D3-6B5B-6C31-4496DC7B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6287-D584-B2BA-BFB6-DDB9D5CA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F147-6028-5F84-808A-74103492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0DC46-F3B8-B115-769C-F74D9EA3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BE486-EA53-716B-38C8-E238BBF7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36F0E-E687-1C93-B8FE-23EA0140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9B5F-5A27-5FD1-AB13-A2B7CFA7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A09FA-1607-9C14-3833-574D9919B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8123B-3159-55FD-4787-E4AFAF8E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DC28-740F-50AD-3049-E8F94149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42CB-9DA6-DDA5-CC6D-3B18985A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B94F-5919-9191-4BA6-CDA53457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D9E9-3A28-3E21-F14B-875F9F04E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040C6-5220-0FAA-16C2-4CBF00FF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00D44-F6B6-A497-0C5A-5CCD6A9B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61DE8-717B-AD34-E39F-B88BFD24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A4802-A139-7923-EEE4-F824D37D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936D-AEC0-DE8E-197A-1925557F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E51C4-7DC3-BAD6-D1F7-777F73656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4BB7A-B826-179E-F019-A778B20C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42564-5B26-CEF0-3C5C-5521065E4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9FD30-CB74-35E6-C402-B14209989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8AA7D-10A4-FE4D-DD22-A7A18B69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73AA1-1085-FA8A-EA0C-807B5EEE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7FE6-CD72-DD9A-9344-C08294E3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5275-93A5-E7E8-E497-14B8D027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2E34F-FAC5-9614-FD34-148A6A05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64FDC-2DCF-B6A0-7D2A-1B74C4A5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7DF48-2A25-A8FD-A1A2-83529462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E3E70-B63E-F945-8123-D002C39D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6A889-1509-8348-D261-111B4091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B0C69-45C5-5C70-5008-A9C132EE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1C6E-4595-7773-3690-AC2D1D64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E4C1-0A45-46A5-50DA-7C131588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F5FB5-BE10-D211-DB75-105FF77BB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95E7A-6DBD-CDFF-A318-D46A0685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70881-41B7-E45F-3513-0DAE7554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9EB0C-9FC2-F31F-5FCD-127D3AD7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D25A-460E-B785-D608-27C45A2C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C608B-4E4C-4E70-5975-F52A59D1D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3A31A-3381-5103-013D-D821F19AA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29268-07C4-6561-8C74-C3F08079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507D-F24F-CD91-3706-049EEC55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DF769-5E3B-2F2E-A0FB-64641047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7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B0C7B-1E17-A8AB-9CBB-476FCF78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08EA-6FCD-5C62-E9E4-03D60D331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8EB81-FF6D-7FA8-B19F-68F283BBA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AE9B-CED1-49A4-8534-5B6DC9088329}" type="datetimeFigureOut">
              <a:rPr lang="en-US" smtClean="0"/>
              <a:t>29-03-2023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0A456-6222-DC77-F3D5-7018DF487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A3D40-88F5-2390-A2C0-8F38D54BD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8E30-2CB9-4F73-91E0-6C73A06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oplist.vn/top/toa-giam-muc-ban-me-thuot-20017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0621" y="409903"/>
            <a:ext cx="111304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Chia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111111"/>
                </a:solidFill>
                <a:latin typeface="Open Sans" panose="020B0606030504020204" pitchFamily="34" charset="0"/>
              </a:rPr>
              <a:t>Nhà thờ Buôn Hồ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23F57-74AF-5286-AFA3-DF3D8183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50648"/>
            <a:ext cx="11133083" cy="57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b="1" i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Hồ Ea Kao, Đắk Lắk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D3001-5C30-3FE2-BE65-D448898C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834888"/>
            <a:ext cx="11813628" cy="62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0621" y="409903"/>
            <a:ext cx="11130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0621" y="409903"/>
            <a:ext cx="1113045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3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111111"/>
                </a:solidFill>
                <a:effectLst/>
                <a:latin typeface="inherit"/>
              </a:rPr>
              <a:t>Thác Dray Sap - </a:t>
            </a:r>
            <a:r>
              <a:rPr lang="en-US" b="1" i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Đắk Lắk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EBC95-1E19-D226-5ECD-2BB9B500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824"/>
            <a:ext cx="12191999" cy="54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111111"/>
                </a:solidFill>
                <a:effectLst/>
                <a:latin typeface="inherit"/>
              </a:rPr>
              <a:t>Thác Dray Nur - </a:t>
            </a:r>
            <a:r>
              <a:rPr lang="en-US" b="1" i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Đắk Lắk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ABB50-2D32-3CE4-AFE5-63759F154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6" y="1031184"/>
            <a:ext cx="11824138" cy="55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b="1" i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Khu du lịch Suối Ong – Đắk Lắk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1F97C-70EA-1345-A4EE-855E35C0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834888"/>
            <a:ext cx="11740055" cy="60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b="1" i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Hồ Ea Kao, Đắk Lắk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D3001-5C30-3FE2-BE65-D448898C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834888"/>
            <a:ext cx="11813628" cy="62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vi-VN" b="1" i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Hang động Chư Bluk – Đắk Nông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0E5FF-7DAD-F9FA-E654-FBF28320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1124157"/>
            <a:ext cx="11319641" cy="56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vi-VN" b="1" i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Vườn quốc gia Chư Yang Sin – Đắk Lắk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0A317-D0B8-605E-AB58-10CA1442A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5" y="974035"/>
            <a:ext cx="11466786" cy="55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111111"/>
                </a:solidFill>
                <a:latin typeface="Open Sans" panose="020B0606030504020204" pitchFamily="34" charset="0"/>
              </a:rPr>
              <a:t>Bảo tàng Thế giới Cà phê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109AD-B4EF-ABC4-3300-9992E18C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" y="971756"/>
            <a:ext cx="11761076" cy="58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BFC4-4251-158B-0427-952EC61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pPr fontAlgn="ctr"/>
            <a:r>
              <a:rPr lang="en-US" sz="4000" b="1">
                <a:solidFill>
                  <a:srgbClr val="111111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Tòa giám mục Ban Mê Thuột</a:t>
            </a:r>
            <a:endParaRPr lang="en-US" sz="4000" b="1">
              <a:solidFill>
                <a:srgbClr val="111111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83BE0-57BF-D2E1-B4F0-9F2FEB410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8" y="1052304"/>
            <a:ext cx="11592911" cy="59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182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Open Sans</vt:lpstr>
      <vt:lpstr>Times New Roman</vt:lpstr>
      <vt:lpstr>Office Theme</vt:lpstr>
      <vt:lpstr>PowerPoint Presentation</vt:lpstr>
      <vt:lpstr>Thác Dray Sap - Đắk Lắk</vt:lpstr>
      <vt:lpstr>Thác Dray Nur - Đắk Lắk</vt:lpstr>
      <vt:lpstr>Khu du lịch Suối Ong – Đắk Lắk</vt:lpstr>
      <vt:lpstr>Hồ Ea Kao, Đắk Lắk</vt:lpstr>
      <vt:lpstr>Hang động Chư Bluk – Đắk Nông</vt:lpstr>
      <vt:lpstr>Vườn quốc gia Chư Yang Sin – Đắk Lắk</vt:lpstr>
      <vt:lpstr>Bảo tàng Thế giới Cà phê</vt:lpstr>
      <vt:lpstr>Tòa giám mục Ban Mê Thuột</vt:lpstr>
      <vt:lpstr>Nhà thờ Buôn Hồ</vt:lpstr>
      <vt:lpstr>Hồ Ea Kao, Đắk Lắk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Vườn quốc gia Chư Yang Sin – Đắk Lắk</dc:title>
  <dc:creator>Trần Anh Minh</dc:creator>
  <cp:lastModifiedBy>trana</cp:lastModifiedBy>
  <cp:revision>24</cp:revision>
  <dcterms:created xsi:type="dcterms:W3CDTF">2023-03-27T13:12:51Z</dcterms:created>
  <dcterms:modified xsi:type="dcterms:W3CDTF">2023-03-29T08:19:07Z</dcterms:modified>
</cp:coreProperties>
</file>